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342" r:id="rId17"/>
    <p:sldId id="339" r:id="rId18"/>
    <p:sldId id="340" r:id="rId19"/>
    <p:sldId id="275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465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5:48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121 8383 2759 0 0,'-3'-2'207'0'0,"-8"-4"-166"0"0,-3-1 119 0 0,-5 8 1728 0 0,19-1-1860 0 0,-8-12 236 0 0,0 0 0 0 0,0 0 0 0 0,2 0 0 0 0,-1-1 0 0 0,1 0 0 0 0,1 0 0 0 0,1-1 0 0 0,-1 1-1 0 0,-3-28 1 0 0,4 7 256 0 0,1 0-1 0 0,1-1 0 0 0,4-36 0 0 0,1 31-593 0 0,3 0-1 0 0,1 0 0 0 0,2 1 1 0 0,1 0-1 0 0,29-68 1 0 0,103-174-756 0 0,-1 2 387 0 0,-115 216 437 0 0,175-369 674 0 0,4 103 228 0 0,-143 247-730 0 0,112-115 0 0 0,-39 51-141 0 0,-5-2-7 0 0,7 5 0 0 0,208-167-1 0 0,28 9-17 0 0,81-65 0 0 0,-422 341 1 0 0,509-375 62 0 0,-94 102-63 0 0,-333 223 0 0 0,209-103 0 0 0,251-45 0 0 0,-468 192 81 0 0,179-27 0 0 0,116 17 103 0 0,-10 34-134 0 0,-3 22-22 0 0,261 42 47 0 0,-5 71-22 0 0,-514-92-42 0 0,126 55 0 0 0,116 77 31 0 0,240 176 97 0 0,-192-100-88 0 0,-333-195-49 0 0,146 87-2 0 0,184 100 0 0 0,230 119 0 0 0,-608-332 0 0 0,433 272-50 0 0,161 114 484 0 0,-353-240-305 0 0,200 117 50 0 0,19-33-135 0 0,161-3-44 0 0,-241-129 70 0 0,568 87-1 0 0,190-85 112 0 0,-315-131-49 0 0,1394-220 104 0 0,-912 39 327 0 0,-883 104-111 0 0,-272 47-269 0 0,480-113 419 0 0,251-128-66 0 0,-842 252-500 0 0,781-280 176 0 0,-555 191-123 0 0,218-85 20 0 0,-5-16-75 0 0,162-118-34 0 0,-16-28 0 0 0,-363 192 0 0 0,74-41 0 0 0,-267 154 0 0 0,248-141 0 0 0,85-73 54 0 0,-304 191-46 0 0,382-234 48 0 0,-362 216-46 0 0,319-214-10 0 0,130-129 0 0 0,-142 60 73 0 0,-335 272-30 0 0,-96 82-27 0 0,346-303 142 0 0,-255 217-142 0 0,165-148 62 0 0,-187 173-66 0 0,230-206 48 0 0,-189 159-121 0 0,143-131-174 0 0,-138 139-63 0 0,152-139-3822 0 0,-92 65-630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6:04.2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7724 5063 0 0,'0'0'232'0'0,"-2"0"-13"0"0,1 0-221 0 0,1 0 1 0 0,0 0-1 0 0,-1 0 0 0 0,1 0 0 0 0,0 0 1 0 0,-1 0-1 0 0,1 0 0 0 0,0 0 1 0 0,0 0-1 0 0,-1 0 0 0 0,1-1 0 0 0,0 1 1 0 0,-1 0-1 0 0,1 0 0 0 0,0 0 0 0 0,0 0 1 0 0,-1-1-1 0 0,1 1 0 0 0,0 0 1 0 0,0 0-1 0 0,0-1 0 0 0,-1 1 0 0 0,1 0 1 0 0,0 0-1 0 0,0-1 0 0 0,0 1 0 0 0,0 0 1 0 0,-1-1-1 0 0,1 1 0 0 0,0-1 1 0 0,-3-15 174 0 0,3-31 1082 0 0,1 28-49 0 0,-5-224 362 0 0,9 133-1654 0 0,23-130-1 0 0,-5 54 20 0 0,-1 32 929 0 0,43-152 0 0 0,-58 276-810 0 0,131-479 2059 0 0,-35 221-1558 0 0,-68 193-449 0 0,164-370 122 0 0,-130 315-161 0 0,30-55-26 0 0,9 4 0 0 0,144-199 0 0 0,27-7-276 0 0,-182 275 237 0 0,-72 102 46 0 0,1 2 0 0 0,36-32 1 0 0,-14 21-60 0 0,3 3 0 0 0,1 1 0 0 0,1 3 0 0 0,2 2 0 0 0,89-35 0 0 0,-72 37 13 0 0,420-151 0 0 0,-133 100 0 0 0,140-15 0 0 0,-164 29 0 0 0,-173 33 0 0 0,70-11 0 0 0,3 15 0 0 0,-132 24 0 0 0,1 4 0 0 0,-1 5 0 0 0,180 32 0 0 0,247 101 93 0 0,-10 42-27 0 0,-268-90-13 0 0,391 157 7 0 0,-538-202-42 0 0,-2 6 0 0 0,186 122 0 0 0,109 151 65 0 0,-343-275-81 0 0,295 293 134 0 0,-140-128-29 0 0,14-15 45 0 0,-59-70-81 0 0,5-8 0 0 0,186 99 0 0 0,213 48-57 0 0,23-53-15 0 0,1115 231 673 0 0,-558-226-4 0 0,-561-117-597 0 0,-191-35-4 0 0,784 145 199 0 0,-262-97 606 0 0,268-62-196 0 0,-296-75-358 0 0,-4-79 246 0 0,-20-92 470 0 0,47-82-134 0 0,103-85-559 0 0,-877 307-347 0 0,559-219 59 0 0,-582 223-53 0 0,696-303 0 0 0,-646 273 0 0 0,583-287 0 0 0,-287 111 0 0 0,-9-23 0 0 0,439-325 0 0 0,-855 574 0 0 0,560-416 0 0 0,-198 119 0 0 0,-369 301 0 0 0,331-275 0 0 0,-147 98-58 0 0,-70 66-38 0 0,392-382-343 0 0,154-198-346 0 0,-433 436 427 0 0,3-3-187 0 0,-77 94-542 0 0,-5-5-289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customXml" Target="../ink/ink1.xml"/><Relationship Id="rId7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9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7C06E7-FE8A-5B38-7FC2-9EF2465F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1" b="18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1" y="0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3044279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17B-0D99-F174-0441-245F95F7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4889" r="98000">
                        <a14:foregroundMark x1="12444" y1="81333" x2="8333" y2="91444"/>
                        <a14:foregroundMark x1="8333" y1="91444" x2="15333" y2="92778"/>
                        <a14:foregroundMark x1="15333" y1="92778" x2="39000" y2="88667"/>
                        <a14:foregroundMark x1="39000" y1="88667" x2="61444" y2="92333"/>
                        <a14:foregroundMark x1="10556" y1="94444" x2="7778" y2="88000"/>
                        <a14:foregroundMark x1="59778" y1="91667" x2="63111" y2="88222"/>
                        <a14:foregroundMark x1="64778" y1="93444" x2="94667" y2="23333"/>
                        <a14:foregroundMark x1="94667" y1="23333" x2="89444" y2="19111"/>
                        <a14:foregroundMark x1="93889" y1="27222" x2="97889" y2="18889"/>
                        <a14:foregroundMark x1="97889" y1="18889" x2="98111" y2="18667"/>
                        <a14:foregroundMark x1="37556" y1="25556" x2="43556" y2="22333"/>
                        <a14:foregroundMark x1="42778" y1="17556" x2="49556" y2="8333"/>
                        <a14:foregroundMark x1="49556" y1="8333" x2="57000" y2="7778"/>
                        <a14:foregroundMark x1="57000" y1="7778" x2="59444" y2="8000"/>
                        <a14:foregroundMark x1="35444" y1="26778" x2="40333" y2="20556"/>
                        <a14:foregroundMark x1="34667" y1="25000" x2="37333" y2="20556"/>
                        <a14:foregroundMark x1="36222" y1="20889" x2="42222" y2="19667"/>
                        <a14:foregroundMark x1="41667" y1="8667" x2="48556" y2="4111"/>
                        <a14:foregroundMark x1="48556" y1="4111" x2="56444" y2="3778"/>
                        <a14:foregroundMark x1="56444" y1="3778" x2="64222" y2="4333"/>
                        <a14:foregroundMark x1="64222" y1="4333" x2="65333" y2="4778"/>
                        <a14:foregroundMark x1="4889" y1="93667" x2="4889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79782" y="5922816"/>
            <a:ext cx="1461655" cy="1461655"/>
          </a:xfrm>
          <a:prstGeom prst="rect">
            <a:avLst/>
          </a:prstGeom>
        </p:spPr>
      </p:pic>
      <p:pic>
        <p:nvPicPr>
          <p:cNvPr id="1026" name="Picture 2" descr="Arduino Board Uno Rev3 SMD Core ATMega328  ">
            <a:extLst>
              <a:ext uri="{FF2B5EF4-FFF2-40B4-BE49-F238E27FC236}">
                <a16:creationId xmlns:a16="http://schemas.microsoft.com/office/drawing/2014/main" id="{663B34C6-9360-FBFF-5C2C-FC931F51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50" r="97750">
                        <a14:foregroundMark x1="6250" y1="63250" x2="19750" y2="50000"/>
                        <a14:foregroundMark x1="19750" y1="50000" x2="27750" y2="45500"/>
                        <a14:foregroundMark x1="31000" y1="51750" x2="51750" y2="33750"/>
                        <a14:foregroundMark x1="78000" y1="57000" x2="91000" y2="50250"/>
                        <a14:foregroundMark x1="91000" y1="50250" x2="90250" y2="43500"/>
                        <a14:foregroundMark x1="92250" y1="49500" x2="92250" y2="49500"/>
                        <a14:foregroundMark x1="94000" y1="49000" x2="94000" y2="49000"/>
                        <a14:foregroundMark x1="97750" y1="42250" x2="97500" y2="49250"/>
                        <a14:foregroundMark x1="2500" y1="61250" x2="7500" y2="50250"/>
                        <a14:foregroundMark x1="2250" y1="52500" x2="110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82" y="25817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System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2" y="1805719"/>
            <a:ext cx="2107788" cy="3123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ECC0A8-80B5-481A-AE11-C6B18030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22" y="1754980"/>
            <a:ext cx="2146833" cy="2981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7A325-9A17-5C15-4514-94E21CA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77" y="1636060"/>
            <a:ext cx="3304597" cy="40030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14:cNvPr>
              <p14:cNvContentPartPr/>
              <p14:nvPr/>
            </p14:nvContentPartPr>
            <p14:xfrm>
              <a:off x="222905" y="1616160"/>
              <a:ext cx="11890800" cy="3017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05" y="1580520"/>
                <a:ext cx="119624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14:cNvPr>
              <p14:cNvContentPartPr/>
              <p14:nvPr/>
            </p14:nvContentPartPr>
            <p14:xfrm>
              <a:off x="436745" y="1942320"/>
              <a:ext cx="11036160" cy="2781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05" y="1906680"/>
                <a:ext cx="11107800" cy="2852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7E59B0-786D-2DFF-2619-A4E4BC0C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11541" r="22301" b="10170"/>
          <a:stretch/>
        </p:blipFill>
        <p:spPr>
          <a:xfrm>
            <a:off x="1006359" y="1494815"/>
            <a:ext cx="2158600" cy="308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ACF79B-6C03-104C-0CC1-161DCC3FF5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4077" r="22156" b="9937"/>
          <a:stretch/>
        </p:blipFill>
        <p:spPr>
          <a:xfrm>
            <a:off x="9216956" y="1398231"/>
            <a:ext cx="2115143" cy="298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DBD31-46B2-5A11-2D19-079158BB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13940" r="18338" b="11144"/>
          <a:stretch/>
        </p:blipFill>
        <p:spPr>
          <a:xfrm>
            <a:off x="4796656" y="2120771"/>
            <a:ext cx="2949183" cy="396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B518CE-D4FB-804B-6DF1-B0D8534E1875}"/>
              </a:ext>
            </a:extLst>
          </p:cNvPr>
          <p:cNvSpPr/>
          <p:nvPr/>
        </p:nvSpPr>
        <p:spPr>
          <a:xfrm>
            <a:off x="2528533" y="2015660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B8D56-2F3D-C9A9-E7B6-68115127DDA6}"/>
              </a:ext>
            </a:extLst>
          </p:cNvPr>
          <p:cNvSpPr/>
          <p:nvPr/>
        </p:nvSpPr>
        <p:spPr>
          <a:xfrm>
            <a:off x="2453744" y="1841583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Lamp</a:t>
            </a:r>
            <a:endParaRPr lang="LID4096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28ACC-B722-FB9E-674D-CDB769A0B937}"/>
              </a:ext>
            </a:extLst>
          </p:cNvPr>
          <p:cNvSpPr/>
          <p:nvPr/>
        </p:nvSpPr>
        <p:spPr>
          <a:xfrm>
            <a:off x="4128232" y="2728639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706854-2463-99CE-7352-BC983138ED47}"/>
              </a:ext>
            </a:extLst>
          </p:cNvPr>
          <p:cNvSpPr/>
          <p:nvPr/>
        </p:nvSpPr>
        <p:spPr>
          <a:xfrm>
            <a:off x="4053443" y="2554562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Database</a:t>
            </a:r>
            <a:endParaRPr lang="LID4096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0371BB-0B09-6ACC-B607-EAF8A1537FA3}"/>
              </a:ext>
            </a:extLst>
          </p:cNvPr>
          <p:cNvSpPr/>
          <p:nvPr/>
        </p:nvSpPr>
        <p:spPr>
          <a:xfrm>
            <a:off x="8204242" y="2458587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333256-3608-81D8-867F-536C048F4746}"/>
              </a:ext>
            </a:extLst>
          </p:cNvPr>
          <p:cNvSpPr/>
          <p:nvPr/>
        </p:nvSpPr>
        <p:spPr>
          <a:xfrm>
            <a:off x="8129453" y="2284510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Pedal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419241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Prototype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05" y="435296"/>
            <a:ext cx="5048672" cy="6200758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EBBE243A-D0D0-F2BB-D368-14981C95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-2" r="1596" b="3"/>
          <a:stretch/>
        </p:blipFill>
        <p:spPr>
          <a:xfrm>
            <a:off x="5442391" y="204717"/>
            <a:ext cx="4852914" cy="6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1F4A5-9337-EEF8-240F-2E627E7EE4D1}"/>
              </a:ext>
            </a:extLst>
          </p:cNvPr>
          <p:cNvSpPr/>
          <p:nvPr/>
        </p:nvSpPr>
        <p:spPr>
          <a:xfrm>
            <a:off x="6361661" y="2495661"/>
            <a:ext cx="3693574" cy="10879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CA6F34-F135-2935-C7DB-C330E4506A92}"/>
              </a:ext>
            </a:extLst>
          </p:cNvPr>
          <p:cNvSpPr/>
          <p:nvPr/>
        </p:nvSpPr>
        <p:spPr>
          <a:xfrm>
            <a:off x="6134516" y="2145832"/>
            <a:ext cx="3689070" cy="122490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System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2315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2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209</Words>
  <Application>Microsoft Office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Sub System</vt:lpstr>
      <vt:lpstr>The Prototype</vt:lpstr>
      <vt:lpstr>Thank You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Sheikh Adib</cp:lastModifiedBy>
  <cp:revision>8</cp:revision>
  <dcterms:created xsi:type="dcterms:W3CDTF">2020-01-28T20:53:03Z</dcterms:created>
  <dcterms:modified xsi:type="dcterms:W3CDTF">2022-05-31T14:11:05Z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